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3" r:id="rId8"/>
    <p:sldId id="260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 varScale="1">
        <p:scale>
          <a:sx n="75" d="100"/>
          <a:sy n="75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87C7-9F9D-47D8-B5D1-31A2DEF42B4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02B9-8C37-476B-AE5C-16EC530B3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77385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87C7-9F9D-47D8-B5D1-31A2DEF42B4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02B9-8C37-476B-AE5C-16EC530B3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1934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87C7-9F9D-47D8-B5D1-31A2DEF42B4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02B9-8C37-476B-AE5C-16EC530B3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2995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87C7-9F9D-47D8-B5D1-31A2DEF42B4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02B9-8C37-476B-AE5C-16EC530B3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90947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87C7-9F9D-47D8-B5D1-31A2DEF42B4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02B9-8C37-476B-AE5C-16EC530B3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70284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87C7-9F9D-47D8-B5D1-31A2DEF42B4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02B9-8C37-476B-AE5C-16EC530B3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8941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87C7-9F9D-47D8-B5D1-31A2DEF42B4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02B9-8C37-476B-AE5C-16EC530B3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5689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87C7-9F9D-47D8-B5D1-31A2DEF42B4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02B9-8C37-476B-AE5C-16EC530B3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3530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87C7-9F9D-47D8-B5D1-31A2DEF42B4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02B9-8C37-476B-AE5C-16EC530B3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4698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87C7-9F9D-47D8-B5D1-31A2DEF42B4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02B9-8C37-476B-AE5C-16EC530B3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90283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87C7-9F9D-47D8-B5D1-31A2DEF42B4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02B9-8C37-476B-AE5C-16EC530B3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418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tx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387C7-9F9D-47D8-B5D1-31A2DEF42B44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902B9-8C37-476B-AE5C-16EC530B3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2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tudents.ou.edu/S/Matthew.L.Seddelmeyer-1/Story%202%20Excalibur.html" TargetMode="External"/><Relationship Id="rId3" Type="http://schemas.openxmlformats.org/officeDocument/2006/relationships/hyperlink" Target="https://www.youtube.com/watch?v=Pa4v5gH3b18" TargetMode="External"/><Relationship Id="rId7" Type="http://schemas.openxmlformats.org/officeDocument/2006/relationships/hyperlink" Target="http://www.redbubble.com/people/markfaulconbridge/writing/1187073-the-sword-in-the-stone" TargetMode="External"/><Relationship Id="rId2" Type="http://schemas.openxmlformats.org/officeDocument/2006/relationships/hyperlink" Target="http://www.factfictionandconjecture.ca/files/legend_of_king_arthu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ary.thinkquest.org/05aug/00158/knightsofroundtablepage1.html" TargetMode="External"/><Relationship Id="rId5" Type="http://schemas.openxmlformats.org/officeDocument/2006/relationships/hyperlink" Target="http://lily.co.ke/2011/05/03/why-men-marry-who-they-marry/queen-guinevere/" TargetMode="External"/><Relationship Id="rId4" Type="http://schemas.openxmlformats.org/officeDocument/2006/relationships/hyperlink" Target="http://www.siue.edu/~ejoy/eng421Bibliography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Pa4v5gH3b18?hl=en_US&amp;version=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en-US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Who is King Arthur?</a:t>
            </a:r>
            <a:endParaRPr lang="en-US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667000" cy="4501267"/>
          </a:xfrm>
          <a:prstGeom prst="rect">
            <a:avLst/>
          </a:prstGeom>
        </p:spPr>
      </p:pic>
      <p:pic>
        <p:nvPicPr>
          <p:cNvPr id="4" name="Medieval Music -Vox Vulgaris - Cantiga 166-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00" end="267150.9836"/>
                  <p14:fade in="250"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480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In Summary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~King Arthur is a legendary King of Britain who may or may not have existed.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~With his sword, Excalibur, by his side, he and his Knights of the Round Table protected Britain from invading Saxons.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~There are countless stories and variations on the legend of King Arthur. </a:t>
            </a:r>
          </a:p>
        </p:txBody>
      </p:sp>
    </p:spTree>
    <p:extLst>
      <p:ext uri="{BB962C8B-B14F-4D97-AF65-F5344CB8AC3E}">
        <p14:creationId xmlns:p14="http://schemas.microsoft.com/office/powerpoint/2010/main" val="31962085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King Arthur Information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Green, T. (2011).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Arthuriana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Studies in early medieval history and legend. Retrieved from http://www.arthuriana.co.uk/</a:t>
            </a:r>
          </a:p>
        </p:txBody>
      </p:sp>
    </p:spTree>
    <p:extLst>
      <p:ext uri="{BB962C8B-B14F-4D97-AF65-F5344CB8AC3E}">
        <p14:creationId xmlns:p14="http://schemas.microsoft.com/office/powerpoint/2010/main" val="2054315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Media References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Arthur placing crown on head [Painting] (source unknown).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www.factfictionandconjecture.ca/files/legend_of_king_arthur.html</a:t>
            </a:r>
            <a:endParaRPr lang="en-US" sz="1800" dirty="0" smtClean="0"/>
          </a:p>
          <a:p>
            <a:r>
              <a:rPr lang="en-US" sz="1800" dirty="0" smtClean="0"/>
              <a:t>National Geographic (2007</a:t>
            </a:r>
            <a:r>
              <a:rPr lang="en-US" sz="1800" dirty="0"/>
              <a:t>). The search for king </a:t>
            </a:r>
            <a:r>
              <a:rPr lang="en-US" sz="1800" dirty="0" err="1"/>
              <a:t>arthur</a:t>
            </a:r>
            <a:r>
              <a:rPr lang="en-US" sz="1800" dirty="0"/>
              <a:t>. (2007). [Web Video]. Retrieved from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www.youtube.com/watch?v=Pa4v5gH3b18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Still image from </a:t>
            </a:r>
            <a:r>
              <a:rPr lang="en-US" sz="1800" i="1" dirty="0" smtClean="0"/>
              <a:t>King Arthur</a:t>
            </a:r>
            <a:r>
              <a:rPr lang="en-US" sz="1800" dirty="0" smtClean="0"/>
              <a:t>, Buena Vista Pictures (2004). </a:t>
            </a:r>
            <a:r>
              <a:rPr lang="en-US" sz="1800" dirty="0"/>
              <a:t>Retrieved from </a:t>
            </a:r>
            <a:r>
              <a:rPr lang="en-US" sz="1800" dirty="0">
                <a:hlinkClick r:id="rId4"/>
              </a:rPr>
              <a:t>http://www.siue.edu/~</a:t>
            </a:r>
            <a:r>
              <a:rPr lang="en-US" sz="1800" dirty="0" smtClean="0">
                <a:hlinkClick r:id="rId4"/>
              </a:rPr>
              <a:t>ejoy/eng421Bibliography.htm</a:t>
            </a:r>
            <a:endParaRPr lang="en-US" sz="1800" dirty="0" smtClean="0"/>
          </a:p>
          <a:p>
            <a:r>
              <a:rPr lang="en-US" sz="1800" dirty="0" smtClean="0"/>
              <a:t>Guinevere [Painting] (source unknown). </a:t>
            </a:r>
            <a:r>
              <a:rPr lang="en-US" sz="1800" dirty="0"/>
              <a:t>Retrieved from </a:t>
            </a:r>
            <a:r>
              <a:rPr lang="en-US" sz="1800" dirty="0">
                <a:hlinkClick r:id="rId5"/>
              </a:rPr>
              <a:t>http://lily.co.ke/2011/05/03/why-men-marry-who-they-marry/queen-guinevere</a:t>
            </a:r>
            <a:r>
              <a:rPr lang="en-US" sz="1800" dirty="0" smtClean="0">
                <a:hlinkClick r:id="rId5"/>
              </a:rPr>
              <a:t>/</a:t>
            </a:r>
            <a:endParaRPr lang="en-US" sz="1800" dirty="0" smtClean="0"/>
          </a:p>
          <a:p>
            <a:r>
              <a:rPr lang="en-US" sz="1800" dirty="0" smtClean="0"/>
              <a:t>Knights of the round table [Painting]. (Source unknown). </a:t>
            </a:r>
            <a:r>
              <a:rPr lang="en-US" sz="1800" dirty="0"/>
              <a:t>Retrieved from </a:t>
            </a:r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library.thinkquest.org/05aug/00158/knightsofroundtablepage1.html</a:t>
            </a:r>
            <a:endParaRPr lang="en-US" sz="1800" dirty="0" smtClean="0"/>
          </a:p>
          <a:p>
            <a:r>
              <a:rPr lang="en-US" sz="1800" dirty="0" smtClean="0"/>
              <a:t>The sword in the stone [We image]. (Source unknown). </a:t>
            </a:r>
            <a:r>
              <a:rPr lang="en-US" sz="1800" dirty="0"/>
              <a:t>Retrieved from </a:t>
            </a:r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www.redbubble.com/people/markfaulconbridge/writing/1187073-the-sword-in-the-stone</a:t>
            </a:r>
            <a:endParaRPr lang="en-US" sz="1800" dirty="0" smtClean="0"/>
          </a:p>
          <a:p>
            <a:r>
              <a:rPr lang="en-US" sz="1800" dirty="0" smtClean="0"/>
              <a:t>Arthur retrieving </a:t>
            </a:r>
            <a:r>
              <a:rPr lang="en-US" sz="1800" dirty="0" err="1" smtClean="0"/>
              <a:t>excalibur</a:t>
            </a:r>
            <a:r>
              <a:rPr lang="en-US" sz="1800" dirty="0" smtClean="0"/>
              <a:t> from the stone [Painting]. (source unknown). </a:t>
            </a:r>
            <a:r>
              <a:rPr lang="en-US" sz="1800"/>
              <a:t>Retrieved from </a:t>
            </a:r>
            <a:r>
              <a:rPr lang="en-US" sz="1800">
                <a:hlinkClick r:id="rId8"/>
              </a:rPr>
              <a:t>http</a:t>
            </a:r>
            <a:r>
              <a:rPr lang="en-US" sz="1800">
                <a:hlinkClick r:id="rId8"/>
              </a:rPr>
              <a:t>://</a:t>
            </a:r>
            <a:r>
              <a:rPr lang="en-US" sz="1800" smtClean="0">
                <a:hlinkClick r:id="rId8"/>
              </a:rPr>
              <a:t>students.ou.edu/S/Matthew.L.Seddelmeyer-1/Story%202%20Excalibur.html</a:t>
            </a:r>
            <a:r>
              <a:rPr lang="en-US" sz="1800" smtClean="0"/>
              <a:t> 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089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a4v5gH3b18?hl=en_US&amp;version=3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457200"/>
            <a:ext cx="7766051" cy="58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88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Arthur, Legendary King of Britain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~May have ruled Britain in the 5th and 6th centuries, although his existence is debated by historians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~Has been written about by many different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authors, from 12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th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 century onward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~This genre is often called Arthurian legend or Arthurian romance 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pic>
        <p:nvPicPr>
          <p:cNvPr id="4" name="Medieval Music -Vox Vulgaris - Cantiga 166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58674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724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King Arthur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~He is often characterized as a kind, noble, and brave King who protected Britain from invaders, such as the Saxons.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~According to some legends, Arthur will someday return to save his people.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~To this day, Arthur is still one of the most popular legendary figures of all time. </a:t>
            </a:r>
          </a:p>
        </p:txBody>
      </p:sp>
    </p:spTree>
    <p:extLst>
      <p:ext uri="{BB962C8B-B14F-4D97-AF65-F5344CB8AC3E}">
        <p14:creationId xmlns:p14="http://schemas.microsoft.com/office/powerpoint/2010/main" val="40273234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Popular Characters in Arthurian Legend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~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Queen Guinevere: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Arthur's beautiful but unfaithful wife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~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Merlin: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Wizard and advisor to Arthur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~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Morgana le Fay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: Sorceress and antagonist to Arthur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19200"/>
            <a:ext cx="2438400" cy="426720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5791200" y="548640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Queen Guinevere</a:t>
            </a:r>
            <a:endParaRPr lang="en-US" spc="3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03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The Knights of the Round Table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~Arthur's knights sat around a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Round Table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, symbolizing their equal status.	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~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The Knights include: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Sir Lancelot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(who had an affair with Queen Guinevere), Sir Gawain, Sir Galahad, and many others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4960"/>
            <a:ext cx="4238625" cy="36480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238276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Excalibur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~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Excalibur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is King Arthur’s legendary sword.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~Both the sword and the scabbard (sheath which contains the sword) are said to have magical powers, protecting the sword’s bearer and harming the bearer’s opponent. </a:t>
            </a:r>
          </a:p>
        </p:txBody>
      </p:sp>
    </p:spTree>
    <p:extLst>
      <p:ext uri="{BB962C8B-B14F-4D97-AF65-F5344CB8AC3E}">
        <p14:creationId xmlns:p14="http://schemas.microsoft.com/office/powerpoint/2010/main" val="37460011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The Sword in the Stone: How Arthur Became King of Britain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8288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When the King died, no one knew who would replace him as ruler of Britain.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A huge stone magically appeared. It had a sword stuck in it and a message stating that the only the true king could remove the sword from the stone.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810000" cy="254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672826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The Sword in the Stone (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Cont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).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Many, many people tried to remove the sword, but none succeeded.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Only the humble, teenage Arthur could achieve this feat, proving his right to rule Britain.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3000375" cy="418473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472653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520</Words>
  <Application>Microsoft Office PowerPoint</Application>
  <PresentationFormat>On-screen Show (4:3)</PresentationFormat>
  <Paragraphs>47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Who is King Arthur?</vt:lpstr>
      <vt:lpstr>PowerPoint Presentation</vt:lpstr>
      <vt:lpstr>Arthur, Legendary King of Britain</vt:lpstr>
      <vt:lpstr>King Arthur</vt:lpstr>
      <vt:lpstr>Popular Characters in Arthurian Legend</vt:lpstr>
      <vt:lpstr>The Knights of the Round Table</vt:lpstr>
      <vt:lpstr>Excalibur</vt:lpstr>
      <vt:lpstr>The Sword in the Stone: How Arthur Became King of Britain</vt:lpstr>
      <vt:lpstr>The Sword in the Stone (Cont).</vt:lpstr>
      <vt:lpstr>In Summary</vt:lpstr>
      <vt:lpstr>King Arthur Information</vt:lpstr>
      <vt:lpstr>Media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King Arthur?</dc:title>
  <dc:creator>Katlyn Lancaster</dc:creator>
  <cp:lastModifiedBy>Katlyn Lancaster</cp:lastModifiedBy>
  <cp:revision>61</cp:revision>
  <dcterms:created xsi:type="dcterms:W3CDTF">2013-03-02T01:39:28Z</dcterms:created>
  <dcterms:modified xsi:type="dcterms:W3CDTF">2013-03-02T04:04:29Z</dcterms:modified>
</cp:coreProperties>
</file>